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>
        <p:scale>
          <a:sx n="75" d="100"/>
          <a:sy n="75" d="100"/>
        </p:scale>
        <p:origin x="34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1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2215198" y="82120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132C"/>
                </a:solidFill>
              </a:rPr>
              <a:t>Dr. Olav Laudy</a:t>
            </a:r>
          </a:p>
          <a:p>
            <a:r>
              <a:rPr lang="en-US" dirty="0">
                <a:solidFill>
                  <a:srgbClr val="03132C"/>
                </a:solidFill>
              </a:rPr>
              <a:t>Putting data to work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670187" y="6019800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132C"/>
                </a:solidFill>
              </a:rPr>
              <a:t>Dr. Olav Laudy</a:t>
            </a:r>
          </a:p>
          <a:p>
            <a:r>
              <a:rPr lang="en-US" dirty="0">
                <a:solidFill>
                  <a:srgbClr val="03132C"/>
                </a:solidFill>
              </a:rPr>
              <a:t>Putting data to work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064791" y="197950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132C"/>
                </a:solidFill>
              </a:rPr>
              <a:t>Dr. Olav Laudy</a:t>
            </a:r>
          </a:p>
          <a:p>
            <a:r>
              <a:rPr lang="en-US" dirty="0">
                <a:solidFill>
                  <a:srgbClr val="03132C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27430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113037" y="649070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962158" y="2331332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11279" y="401359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873239" y="27504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03256" y="5754469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33905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756642" y="74363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605763" y="242589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454884" y="410815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516844" y="2844997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46861" y="58490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19199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2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756642" y="74363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05763" y="242589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454884" y="410815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16844" y="2844997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046861" y="58490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382981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1905000"/>
            <a:ext cx="4417703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9" y="2743201"/>
            <a:ext cx="4417703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90" y="1905000"/>
            <a:ext cx="4417703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90" y="2743201"/>
            <a:ext cx="4417703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756642" y="74363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05763" y="242589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454884" y="410815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16844" y="2844997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046861" y="58490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10228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756642" y="74363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605763" y="242589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454884" y="410815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516844" y="2844997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46861" y="58490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40824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80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7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80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8566" y="6400800"/>
            <a:ext cx="1449767" cy="276228"/>
          </a:xfrm>
          <a:prstGeom prst="rect">
            <a:avLst/>
          </a:prstGeom>
        </p:spPr>
        <p:txBody>
          <a:bodyPr/>
          <a:lstStyle/>
          <a:p>
            <a:fld id="{33205A66-43AF-42FE-A6D4-530A0D85F233}" type="datetimeFigureOut">
              <a:rPr lang="en-US" smtClean="0"/>
              <a:t>03-Apr-17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756642" y="743634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05763" y="2425896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454884" y="410815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16844" y="2844997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46861" y="5849033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E21"/>
                </a:solidFill>
              </a:rPr>
              <a:t>Dr. Olav Laudy</a:t>
            </a:r>
          </a:p>
          <a:p>
            <a:r>
              <a:rPr lang="en-US" dirty="0">
                <a:solidFill>
                  <a:srgbClr val="000E21"/>
                </a:solidFill>
              </a:rPr>
              <a:t>Putting data to work</a:t>
            </a:r>
          </a:p>
        </p:txBody>
      </p:sp>
    </p:spTree>
    <p:extLst>
      <p:ext uri="{BB962C8B-B14F-4D97-AF65-F5344CB8AC3E}">
        <p14:creationId xmlns:p14="http://schemas.microsoft.com/office/powerpoint/2010/main" val="326769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1904999"/>
            <a:ext cx="913677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8789" y="6400800"/>
            <a:ext cx="510672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2809" y="6400800"/>
            <a:ext cx="53353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E80C-3B02-434B-B818-81327C64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 bot</a:t>
            </a:r>
          </a:p>
        </p:txBody>
      </p:sp>
    </p:spTree>
    <p:extLst>
      <p:ext uri="{BB962C8B-B14F-4D97-AF65-F5344CB8AC3E}">
        <p14:creationId xmlns:p14="http://schemas.microsoft.com/office/powerpoint/2010/main" val="8227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12" t="10476" r="1382" b="9186"/>
          <a:stretch/>
        </p:blipFill>
        <p:spPr>
          <a:xfrm>
            <a:off x="732764" y="1170266"/>
            <a:ext cx="10697236" cy="5509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2764" y="117486"/>
            <a:ext cx="9146383" cy="7200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746" t="21452" r="50144" b="65079"/>
          <a:stretch/>
        </p:blipFill>
        <p:spPr>
          <a:xfrm>
            <a:off x="2698931" y="1112043"/>
            <a:ext cx="5502677" cy="155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3217091" y="3891280"/>
            <a:ext cx="5188508" cy="1735830"/>
            <a:chOff x="3144416" y="3387012"/>
            <a:chExt cx="3825552" cy="12798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2356" t="49660" r="42372" b="38231"/>
            <a:stretch/>
          </p:blipFill>
          <p:spPr>
            <a:xfrm>
              <a:off x="3144416" y="3387012"/>
              <a:ext cx="3825552" cy="8304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22356" t="67053" r="42372" b="26394"/>
            <a:stretch/>
          </p:blipFill>
          <p:spPr>
            <a:xfrm>
              <a:off x="3144416" y="4217438"/>
              <a:ext cx="3825552" cy="4494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78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27" y="357553"/>
            <a:ext cx="9146383" cy="720969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6251" y="1623647"/>
            <a:ext cx="10564906" cy="845233"/>
          </a:xfrm>
        </p:spPr>
        <p:txBody>
          <a:bodyPr/>
          <a:lstStyle/>
          <a:p>
            <a:r>
              <a:rPr lang="en-US" dirty="0"/>
              <a:t>Create a Line messaging bot who retrieves news on a certain topic and analyzes the tone on the news message.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32" t="22278" r="33636" b="50211"/>
          <a:stretch/>
        </p:blipFill>
        <p:spPr>
          <a:xfrm>
            <a:off x="1540979" y="2837160"/>
            <a:ext cx="9555450" cy="33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986" y="370389"/>
            <a:ext cx="9146383" cy="653005"/>
          </a:xfrm>
        </p:spPr>
        <p:txBody>
          <a:bodyPr/>
          <a:lstStyle/>
          <a:p>
            <a:r>
              <a:rPr lang="en-US" dirty="0"/>
              <a:t>Line messenger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366" r="83305" b="60098"/>
          <a:stretch/>
        </p:blipFill>
        <p:spPr>
          <a:xfrm>
            <a:off x="5310463" y="2119132"/>
            <a:ext cx="1810698" cy="2025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246" t="18270" r="40385" b="23672"/>
          <a:stretch/>
        </p:blipFill>
        <p:spPr>
          <a:xfrm>
            <a:off x="413911" y="2119132"/>
            <a:ext cx="4595151" cy="3981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595" t="19494" r="37531" b="58903"/>
          <a:stretch/>
        </p:blipFill>
        <p:spPr>
          <a:xfrm>
            <a:off x="8476084" y="1530118"/>
            <a:ext cx="1820698" cy="1792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2137" t="27342" r="42175" b="42616"/>
          <a:stretch/>
        </p:blipFill>
        <p:spPr>
          <a:xfrm>
            <a:off x="4208557" y="2153856"/>
            <a:ext cx="793752" cy="96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004" t="44882" r="20652" b="35033"/>
          <a:stretch/>
        </p:blipFill>
        <p:spPr>
          <a:xfrm>
            <a:off x="5310463" y="4434069"/>
            <a:ext cx="6344430" cy="1666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6394" y="925580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Become friends with my bot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75879" y="1605116"/>
            <a:ext cx="20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 bot called Watson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68432" y="160511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Allowing the bot to respond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5694" y="3920053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details to send and receive messages</a:t>
            </a:r>
          </a:p>
        </p:txBody>
      </p:sp>
    </p:spTree>
    <p:extLst>
      <p:ext uri="{BB962C8B-B14F-4D97-AF65-F5344CB8AC3E}">
        <p14:creationId xmlns:p14="http://schemas.microsoft.com/office/powerpoint/2010/main" val="26044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1081" t="14359" r="15196" b="56923"/>
          <a:stretch/>
        </p:blipFill>
        <p:spPr>
          <a:xfrm>
            <a:off x="864649" y="3377087"/>
            <a:ext cx="4868267" cy="2621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484" t="14165" r="15522" b="48228"/>
          <a:stretch/>
        </p:blipFill>
        <p:spPr>
          <a:xfrm>
            <a:off x="6752049" y="2971398"/>
            <a:ext cx="4618613" cy="34327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6632" t="22278" r="69849" b="70153"/>
          <a:stretch/>
        </p:blipFill>
        <p:spPr>
          <a:xfrm>
            <a:off x="1861089" y="1416779"/>
            <a:ext cx="2597593" cy="919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9496" t="28349" r="46985" b="64082"/>
          <a:stretch/>
        </p:blipFill>
        <p:spPr>
          <a:xfrm>
            <a:off x="7623664" y="1416780"/>
            <a:ext cx="2597593" cy="919525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745150" y="83223"/>
            <a:ext cx="4519174" cy="1061263"/>
          </a:xfrm>
        </p:spPr>
        <p:txBody>
          <a:bodyPr>
            <a:normAutofit/>
          </a:bodyPr>
          <a:lstStyle/>
          <a:p>
            <a:r>
              <a:rPr lang="en-US" sz="5400" dirty="0"/>
              <a:t>In-and output</a:t>
            </a:r>
          </a:p>
        </p:txBody>
      </p:sp>
    </p:spTree>
    <p:extLst>
      <p:ext uri="{BB962C8B-B14F-4D97-AF65-F5344CB8AC3E}">
        <p14:creationId xmlns:p14="http://schemas.microsoft.com/office/powerpoint/2010/main" val="11507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19" t="32136" r="54756" b="43248"/>
          <a:stretch/>
        </p:blipFill>
        <p:spPr>
          <a:xfrm>
            <a:off x="640867" y="2132660"/>
            <a:ext cx="4493471" cy="2718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548" t="26519" r="19836" b="54815"/>
          <a:stretch/>
        </p:blipFill>
        <p:spPr>
          <a:xfrm>
            <a:off x="6021022" y="179521"/>
            <a:ext cx="5598160" cy="128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956" t="19704" r="18337" b="23111"/>
          <a:stretch/>
        </p:blipFill>
        <p:spPr>
          <a:xfrm>
            <a:off x="6021022" y="1663692"/>
            <a:ext cx="5394036" cy="3565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8548" t="26161" r="19836" b="57334"/>
          <a:stretch/>
        </p:blipFill>
        <p:spPr>
          <a:xfrm>
            <a:off x="6021022" y="5432939"/>
            <a:ext cx="5598160" cy="11319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22830" y="602429"/>
            <a:ext cx="4519174" cy="10612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Getting the news item</a:t>
            </a:r>
          </a:p>
        </p:txBody>
      </p:sp>
    </p:spTree>
    <p:extLst>
      <p:ext uri="{BB962C8B-B14F-4D97-AF65-F5344CB8AC3E}">
        <p14:creationId xmlns:p14="http://schemas.microsoft.com/office/powerpoint/2010/main" val="5468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091" y="175260"/>
            <a:ext cx="9146383" cy="929640"/>
          </a:xfrm>
        </p:spPr>
        <p:txBody>
          <a:bodyPr/>
          <a:lstStyle/>
          <a:p>
            <a:r>
              <a:rPr lang="en-US" dirty="0"/>
              <a:t>The tone analyzer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288" t="15556" r="18244" b="46889"/>
          <a:stretch/>
        </p:blipFill>
        <p:spPr>
          <a:xfrm>
            <a:off x="1577645" y="2914726"/>
            <a:ext cx="5310835" cy="3116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041" t="42328" r="48399" b="52153"/>
          <a:stretch/>
        </p:blipFill>
        <p:spPr>
          <a:xfrm>
            <a:off x="666902" y="1573606"/>
            <a:ext cx="3566161" cy="670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1310640"/>
            <a:ext cx="3261360" cy="429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To do: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58648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1" y="121920"/>
            <a:ext cx="10013874" cy="883920"/>
          </a:xfrm>
        </p:spPr>
        <p:txBody>
          <a:bodyPr>
            <a:normAutofit/>
          </a:bodyPr>
          <a:lstStyle/>
          <a:p>
            <a:r>
              <a:rPr lang="en-US" dirty="0"/>
              <a:t>Creating the response message for 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742" t="48222" r="36792" b="41555"/>
          <a:stretch/>
        </p:blipFill>
        <p:spPr>
          <a:xfrm>
            <a:off x="594360" y="2049018"/>
            <a:ext cx="2545080" cy="701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42" t="19111" r="19087" b="25111"/>
          <a:stretch/>
        </p:blipFill>
        <p:spPr>
          <a:xfrm>
            <a:off x="3681984" y="2049018"/>
            <a:ext cx="8180832" cy="42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51" y="327660"/>
            <a:ext cx="9146383" cy="899160"/>
          </a:xfrm>
        </p:spPr>
        <p:txBody>
          <a:bodyPr/>
          <a:lstStyle/>
          <a:p>
            <a:r>
              <a:rPr lang="en-US" dirty="0"/>
              <a:t>The result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30" y="777240"/>
            <a:ext cx="53625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5-MSMS-BlueTemplat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72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2015-MSMS-BlueTemplate</vt:lpstr>
      <vt:lpstr>A Line bot</vt:lpstr>
      <vt:lpstr>Components</vt:lpstr>
      <vt:lpstr>Objective</vt:lpstr>
      <vt:lpstr>Line messenger</vt:lpstr>
      <vt:lpstr>In-and output</vt:lpstr>
      <vt:lpstr>Getting the news item</vt:lpstr>
      <vt:lpstr>The tone analyzer</vt:lpstr>
      <vt:lpstr>Creating the response message for Line</vt:lpstr>
      <vt:lpstr>The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Line bot</dc:title>
  <dc:creator>Olav Laudy</dc:creator>
  <cp:lastModifiedBy>Olav Laudy</cp:lastModifiedBy>
  <cp:revision>2</cp:revision>
  <dcterms:created xsi:type="dcterms:W3CDTF">2017-04-03T12:26:39Z</dcterms:created>
  <dcterms:modified xsi:type="dcterms:W3CDTF">2017-04-03T12:33:43Z</dcterms:modified>
</cp:coreProperties>
</file>